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88163" cy="10021888"/>
  <p:defaultTextStyle>
    <a:defPPr>
      <a:defRPr lang="en-US"/>
    </a:defPPr>
    <a:lvl1pPr marL="0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269382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7F5"/>
    <a:srgbClr val="FFFFFF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9" autoAdjust="0"/>
  </p:normalViewPr>
  <p:slideViewPr>
    <p:cSldViewPr snapToGrid="0">
      <p:cViewPr varScale="1">
        <p:scale>
          <a:sx n="52" d="100"/>
          <a:sy n="52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越 寿美代" userId="565e71c555f0e69f" providerId="LiveId" clId="{51EA7A58-5287-4513-8692-F87CBD272552}"/>
    <pc:docChg chg="undo custSel modSld">
      <pc:chgData name="川越 寿美代" userId="565e71c555f0e69f" providerId="LiveId" clId="{51EA7A58-5287-4513-8692-F87CBD272552}" dt="2021-12-01T01:40:55.079" v="296" actId="20577"/>
      <pc:docMkLst>
        <pc:docMk/>
      </pc:docMkLst>
      <pc:sldChg chg="modSp mod">
        <pc:chgData name="川越 寿美代" userId="565e71c555f0e69f" providerId="LiveId" clId="{51EA7A58-5287-4513-8692-F87CBD272552}" dt="2021-12-01T01:40:55.079" v="296" actId="20577"/>
        <pc:sldMkLst>
          <pc:docMk/>
          <pc:sldMk cId="2947871483" sldId="256"/>
        </pc:sldMkLst>
        <pc:graphicFrameChg chg="mod modGraphic">
          <ac:chgData name="川越 寿美代" userId="565e71c555f0e69f" providerId="LiveId" clId="{51EA7A58-5287-4513-8692-F87CBD272552}" dt="2021-12-01T01:40:55.079" v="296" actId="20577"/>
          <ac:graphicFrameMkLst>
            <pc:docMk/>
            <pc:sldMk cId="2947871483" sldId="256"/>
            <ac:graphicFrameMk id="6" creationId="{E5FE92D0-AAA1-40D9-9F81-F77D437BFA3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F5A05-092D-4423-9110-52144DED6804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6" y="4822825"/>
            <a:ext cx="5510213" cy="3946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6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039CE-2F5C-44B2-A1A2-EE78646457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609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039CE-2F5C-44B2-A1A2-EE786464576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05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5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53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7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1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7"/>
            <a:ext cx="5915025" cy="2166937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4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6"/>
            <a:ext cx="2901255" cy="119009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6"/>
            <a:ext cx="2915543" cy="119009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1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56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5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0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4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0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65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FDE5F-F31E-4FB9-BFF7-2A378679D9E3}" type="datetimeFigureOut">
              <a:rPr kumimoji="1" lang="ja-JP" altLang="en-US" smtClean="0"/>
              <a:t>2021/12/1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7E1D2-FC35-439B-ADC9-A00AD2424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8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E5FE92D0-AAA1-40D9-9F81-F77D437BF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46572"/>
              </p:ext>
            </p:extLst>
          </p:nvPr>
        </p:nvGraphicFramePr>
        <p:xfrm>
          <a:off x="313138" y="1368848"/>
          <a:ext cx="6385694" cy="76122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771">
                  <a:extLst>
                    <a:ext uri="{9D8B030D-6E8A-4147-A177-3AD203B41FA5}">
                      <a16:colId xmlns:a16="http://schemas.microsoft.com/office/drawing/2014/main" val="4042121328"/>
                    </a:ext>
                  </a:extLst>
                </a:gridCol>
                <a:gridCol w="921068">
                  <a:extLst>
                    <a:ext uri="{9D8B030D-6E8A-4147-A177-3AD203B41FA5}">
                      <a16:colId xmlns:a16="http://schemas.microsoft.com/office/drawing/2014/main" val="2321881351"/>
                    </a:ext>
                  </a:extLst>
                </a:gridCol>
                <a:gridCol w="910771">
                  <a:extLst>
                    <a:ext uri="{9D8B030D-6E8A-4147-A177-3AD203B41FA5}">
                      <a16:colId xmlns:a16="http://schemas.microsoft.com/office/drawing/2014/main" val="2879956245"/>
                    </a:ext>
                  </a:extLst>
                </a:gridCol>
                <a:gridCol w="910771">
                  <a:extLst>
                    <a:ext uri="{9D8B030D-6E8A-4147-A177-3AD203B41FA5}">
                      <a16:colId xmlns:a16="http://schemas.microsoft.com/office/drawing/2014/main" val="1627054360"/>
                    </a:ext>
                  </a:extLst>
                </a:gridCol>
                <a:gridCol w="910771">
                  <a:extLst>
                    <a:ext uri="{9D8B030D-6E8A-4147-A177-3AD203B41FA5}">
                      <a16:colId xmlns:a16="http://schemas.microsoft.com/office/drawing/2014/main" val="3641227006"/>
                    </a:ext>
                  </a:extLst>
                </a:gridCol>
                <a:gridCol w="910771">
                  <a:extLst>
                    <a:ext uri="{9D8B030D-6E8A-4147-A177-3AD203B41FA5}">
                      <a16:colId xmlns:a16="http://schemas.microsoft.com/office/drawing/2014/main" val="2253243535"/>
                    </a:ext>
                  </a:extLst>
                </a:gridCol>
                <a:gridCol w="910771">
                  <a:extLst>
                    <a:ext uri="{9D8B030D-6E8A-4147-A177-3AD203B41FA5}">
                      <a16:colId xmlns:a16="http://schemas.microsoft.com/office/drawing/2014/main" val="77998084"/>
                    </a:ext>
                  </a:extLst>
                </a:gridCol>
              </a:tblGrid>
              <a:tr h="610321">
                <a:tc gridSpan="7">
                  <a:txBody>
                    <a:bodyPr/>
                    <a:lstStyle/>
                    <a:p>
                      <a:pPr algn="l"/>
                      <a:endParaRPr kumimoji="1" lang="ja-JP" altLang="en-US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99508"/>
                  </a:ext>
                </a:extLst>
              </a:tr>
              <a:tr h="7180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月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火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水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木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金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土</a:t>
                      </a:r>
                      <a:endParaRPr kumimoji="1" lang="en-US" altLang="ja-JP" sz="1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D7F5">
                        <a:alpha val="6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951015"/>
                  </a:ext>
                </a:extLst>
              </a:tr>
              <a:tr h="1007666">
                <a:tc>
                  <a:txBody>
                    <a:bodyPr/>
                    <a:lstStyle/>
                    <a:p>
                      <a:endParaRPr kumimoji="1" lang="ja-JP" altLang="en-US" sz="18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00B050"/>
                          </a:solidFill>
                        </a:rPr>
                        <a:t>久田プロ</a:t>
                      </a:r>
                      <a:endParaRPr kumimoji="1" lang="en-US" altLang="ja-JP" sz="1100" b="1" dirty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  <a:endParaRPr kumimoji="1" lang="en-US" altLang="ja-JP" sz="11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6256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rgbClr val="0070C0"/>
                          </a:solidFill>
                        </a:rPr>
                        <a:t>4</a:t>
                      </a:r>
                      <a:endParaRPr kumimoji="1" lang="ja-JP" alt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848786"/>
                  </a:ext>
                </a:extLst>
              </a:tr>
              <a:tr h="1044494"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  <a:endParaRPr kumimoji="1" lang="en-US" altLang="ja-JP" sz="1100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  <a:endParaRPr kumimoji="1" lang="en-US" altLang="ja-JP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00B050"/>
                          </a:solidFill>
                        </a:rPr>
                        <a:t>久田プロ</a:t>
                      </a:r>
                      <a:endParaRPr kumimoji="1" lang="en-US" altLang="ja-JP" sz="11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kumimoji="1" lang="en-US" altLang="ja-JP" sz="1200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rgbClr val="0070C0"/>
                          </a:solidFill>
                        </a:rPr>
                        <a:t>谷古宇プロ</a:t>
                      </a:r>
                      <a:endParaRPr kumimoji="1" lang="en-US" altLang="ja-JP" sz="11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FFC000"/>
                          </a:solidFill>
                        </a:rPr>
                        <a:t>ティーチングプロ</a:t>
                      </a:r>
                      <a:endParaRPr kumimoji="1" lang="en-US" altLang="ja-JP" sz="1100" b="1" dirty="0">
                        <a:solidFill>
                          <a:srgbClr val="FFC00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0070C0"/>
                          </a:solidFill>
                        </a:rPr>
                        <a:t>11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916019"/>
                  </a:ext>
                </a:extLst>
              </a:tr>
              <a:tr h="1157679"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</a:rPr>
                        <a:t>12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  <a:endParaRPr kumimoji="1" lang="en-US" altLang="ja-JP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天沼プロ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rgbClr val="00B050"/>
                          </a:solidFill>
                        </a:rPr>
                        <a:t>久田プロ</a:t>
                      </a:r>
                      <a:endParaRPr kumimoji="1" lang="en-US" altLang="ja-JP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0070C0"/>
                          </a:solidFill>
                        </a:rPr>
                        <a:t>谷古宇プロ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0070C0"/>
                          </a:solidFill>
                        </a:rPr>
                        <a:t>18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519418"/>
                  </a:ext>
                </a:extLst>
              </a:tr>
              <a:tr h="1076804"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天沼プロ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21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  <a:endParaRPr kumimoji="1" lang="en-US" altLang="ja-JP" sz="1100" b="1" dirty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  <a:endParaRPr kumimoji="1" lang="en-US" altLang="ja-JP" sz="1100" b="1" dirty="0">
                        <a:solidFill>
                          <a:srgbClr val="C0000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0070C0"/>
                          </a:solidFill>
                        </a:rPr>
                        <a:t>谷古宇プロ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0070C0"/>
                          </a:solidFill>
                        </a:rPr>
                        <a:t>25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54538"/>
                  </a:ext>
                </a:extLst>
              </a:tr>
              <a:tr h="1002171"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rgbClr val="FF0000"/>
                          </a:solidFill>
                        </a:rPr>
                        <a:t>26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</a:rPr>
                        <a:t>佐野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  <a:p>
                      <a:r>
                        <a:rPr kumimoji="1" lang="ja-JP" altLang="en-US" sz="1200" b="1" dirty="0">
                          <a:solidFill>
                            <a:srgbClr val="00B050"/>
                          </a:solidFill>
                        </a:rPr>
                        <a:t>久田プロ</a:t>
                      </a:r>
                      <a:endParaRPr kumimoji="1" lang="en-US" altLang="ja-JP" sz="1200" b="1" dirty="0">
                        <a:solidFill>
                          <a:srgbClr val="00B05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  <a:endParaRPr kumimoji="1" lang="en-US" altLang="ja-JP" sz="1100" b="1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914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  <a:p>
                      <a:r>
                        <a:rPr kumimoji="1" lang="ja-JP" altLang="en-US" sz="1100" b="1" dirty="0">
                          <a:solidFill>
                            <a:srgbClr val="7030A0"/>
                          </a:solidFill>
                        </a:rPr>
                        <a:t>野村ＩＲ</a:t>
                      </a:r>
                      <a:endParaRPr kumimoji="1" lang="en-US" altLang="ja-JP" sz="11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31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6658172"/>
                  </a:ext>
                </a:extLst>
              </a:tr>
              <a:tr h="995022">
                <a:tc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029152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204455BF-E19D-4495-9FA4-BB61D4F323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190" y="374556"/>
            <a:ext cx="1949642" cy="1335923"/>
          </a:xfrm>
          <a:prstGeom prst="rect">
            <a:avLst/>
          </a:prstGeom>
          <a:effectLst>
            <a:glow>
              <a:schemeClr val="accent1"/>
            </a:glow>
            <a:softEdge rad="0"/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113507-E9A2-44C1-B662-8DB390885117}"/>
              </a:ext>
            </a:extLst>
          </p:cNvPr>
          <p:cNvSpPr txBox="1"/>
          <p:nvPr/>
        </p:nvSpPr>
        <p:spPr>
          <a:xfrm>
            <a:off x="246991" y="374556"/>
            <a:ext cx="372364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1" dirty="0">
                <a:solidFill>
                  <a:schemeClr val="accent4">
                    <a:lumMod val="50000"/>
                  </a:schemeClr>
                </a:solidFill>
              </a:rPr>
              <a:t>2021</a:t>
            </a:r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</a:rPr>
              <a:t>年　</a:t>
            </a:r>
            <a:r>
              <a:rPr kumimoji="1" lang="en-US" altLang="ja-JP" sz="3200" b="1" dirty="0">
                <a:solidFill>
                  <a:schemeClr val="accent4">
                    <a:lumMod val="50000"/>
                  </a:schemeClr>
                </a:solidFill>
              </a:rPr>
              <a:t>12</a:t>
            </a:r>
            <a:r>
              <a:rPr kumimoji="1" lang="ja-JP" altLang="en-US" sz="3200" b="1" dirty="0">
                <a:solidFill>
                  <a:schemeClr val="accent4">
                    <a:lumMod val="50000"/>
                  </a:schemeClr>
                </a:solidFill>
              </a:rPr>
              <a:t>月</a:t>
            </a:r>
            <a:endParaRPr kumimoji="1" lang="en-US" altLang="ja-JP" sz="32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800" b="1" dirty="0">
                <a:solidFill>
                  <a:schemeClr val="accent4">
                    <a:lumMod val="50000"/>
                  </a:schemeClr>
                </a:solidFill>
              </a:rPr>
              <a:t>担当スケジュール</a:t>
            </a:r>
            <a:endParaRPr kumimoji="1" lang="en-US" altLang="ja-JP" sz="1800" b="1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800" b="1" dirty="0">
                <a:solidFill>
                  <a:srgbClr val="FF0000"/>
                </a:solidFill>
              </a:rPr>
              <a:t>プロ　レッスン、</a:t>
            </a:r>
            <a:r>
              <a:rPr kumimoji="1" lang="en-US" altLang="ja-JP" sz="1800" b="1" dirty="0">
                <a:solidFill>
                  <a:srgbClr val="FF0000"/>
                </a:solidFill>
              </a:rPr>
              <a:t>AIGIA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可能　</a:t>
            </a:r>
            <a:endParaRPr kumimoji="1" lang="en-US" altLang="ja-JP" sz="1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800" b="1" dirty="0">
                <a:solidFill>
                  <a:srgbClr val="FF0000"/>
                </a:solidFill>
              </a:rPr>
              <a:t>ＩＲ　　　　　　</a:t>
            </a:r>
            <a:r>
              <a:rPr kumimoji="1" lang="en-US" altLang="ja-JP" sz="1800" b="1" dirty="0">
                <a:solidFill>
                  <a:srgbClr val="FF0000"/>
                </a:solidFill>
              </a:rPr>
              <a:t>AIGIA</a:t>
            </a:r>
            <a:r>
              <a:rPr kumimoji="1" lang="ja-JP" altLang="en-US" sz="1800" b="1" dirty="0">
                <a:solidFill>
                  <a:srgbClr val="FF0000"/>
                </a:solidFill>
              </a:rPr>
              <a:t>可能</a:t>
            </a:r>
            <a:endParaRPr kumimoji="1" lang="en-US" altLang="ja-JP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71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813</TotalTime>
  <Words>94</Words>
  <Application>Microsoft Office PowerPoint</Application>
  <PresentationFormat>A4 210 x 297 mm</PresentationFormat>
  <Paragraphs>67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川越 寿美代</dc:creator>
  <cp:lastModifiedBy>川越 寿美代</cp:lastModifiedBy>
  <cp:revision>18</cp:revision>
  <cp:lastPrinted>2021-12-01T01:50:28Z</cp:lastPrinted>
  <dcterms:created xsi:type="dcterms:W3CDTF">2021-06-03T07:04:35Z</dcterms:created>
  <dcterms:modified xsi:type="dcterms:W3CDTF">2021-12-01T05:15:00Z</dcterms:modified>
</cp:coreProperties>
</file>